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660"/>
  </p:normalViewPr>
  <p:slideViewPr>
    <p:cSldViewPr>
      <p:cViewPr varScale="1">
        <p:scale>
          <a:sx n="111" d="100"/>
          <a:sy n="111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2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5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9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76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1</cp:revision>
  <dcterms:created xsi:type="dcterms:W3CDTF">2025-07-02T08:19:47Z</dcterms:created>
  <dcterms:modified xsi:type="dcterms:W3CDTF">2025-07-02T08:20:32Z</dcterms:modified>
</cp:coreProperties>
</file>